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4" r:id="rId17"/>
    <p:sldId id="271" r:id="rId18"/>
    <p:sldId id="273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DAE3F3"/>
    <a:srgbClr val="B4C7E7"/>
    <a:srgbClr val="FFC000"/>
    <a:srgbClr val="F5B43F"/>
    <a:srgbClr val="8FAADC"/>
    <a:srgbClr val="F2F2F2"/>
    <a:srgbClr val="D9D9D9"/>
    <a:srgbClr val="11334F"/>
    <a:srgbClr val="E7E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45" d="100"/>
          <a:sy n="45" d="100"/>
        </p:scale>
        <p:origin x="78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68.sv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.pn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82.png"/><Relationship Id="rId5" Type="http://schemas.openxmlformats.org/officeDocument/2006/relationships/image" Target="../media/image68.svg"/><Relationship Id="rId10" Type="http://schemas.openxmlformats.org/officeDocument/2006/relationships/image" Target="../media/image77.png"/><Relationship Id="rId4" Type="http://schemas.openxmlformats.org/officeDocument/2006/relationships/image" Target="../media/image67.png"/><Relationship Id="rId9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39635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6814736C-F490-4C5C-A7D4-B3D17021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3" y="356979"/>
            <a:ext cx="5764045" cy="372678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INVENTORY MANAGEMENT </a:t>
            </a:r>
            <a:r>
              <a:rPr lang="zh-TW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91622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976</Words>
  <Application>Microsoft Office PowerPoint</Application>
  <PresentationFormat>Widescreen</PresentationFormat>
  <Paragraphs>542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123</cp:revision>
  <dcterms:created xsi:type="dcterms:W3CDTF">2020-07-15T20:01:48Z</dcterms:created>
  <dcterms:modified xsi:type="dcterms:W3CDTF">2020-08-14T22:42:41Z</dcterms:modified>
</cp:coreProperties>
</file>